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1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0" r:id="rId19"/>
    <p:sldId id="581" r:id="rId20"/>
    <p:sldId id="579" r:id="rId21"/>
    <p:sldId id="485" r:id="rId22"/>
    <p:sldId id="499" r:id="rId23"/>
    <p:sldId id="483" r:id="rId24"/>
    <p:sldId id="463" r:id="rId25"/>
    <p:sldId id="473" r:id="rId26"/>
    <p:sldId id="528" r:id="rId27"/>
    <p:sldId id="488" r:id="rId28"/>
    <p:sldId id="543" r:id="rId29"/>
    <p:sldId id="532" r:id="rId30"/>
    <p:sldId id="492" r:id="rId31"/>
    <p:sldId id="554" r:id="rId32"/>
    <p:sldId id="493" r:id="rId33"/>
    <p:sldId id="494" r:id="rId34"/>
    <p:sldId id="497" r:id="rId35"/>
    <p:sldId id="548" r:id="rId36"/>
    <p:sldId id="495" r:id="rId37"/>
    <p:sldId id="531" r:id="rId38"/>
    <p:sldId id="529" r:id="rId39"/>
    <p:sldId id="541" r:id="rId40"/>
    <p:sldId id="555" r:id="rId41"/>
    <p:sldId id="560" r:id="rId42"/>
    <p:sldId id="561" r:id="rId43"/>
    <p:sldId id="556" r:id="rId44"/>
    <p:sldId id="557" r:id="rId45"/>
    <p:sldId id="562" r:id="rId46"/>
    <p:sldId id="559" r:id="rId47"/>
    <p:sldId id="540" r:id="rId48"/>
    <p:sldId id="498" r:id="rId49"/>
    <p:sldId id="563" r:id="rId50"/>
    <p:sldId id="565" r:id="rId51"/>
    <p:sldId id="576" r:id="rId52"/>
    <p:sldId id="577" r:id="rId53"/>
    <p:sldId id="564" r:id="rId54"/>
    <p:sldId id="539" r:id="rId55"/>
    <p:sldId id="567" r:id="rId56"/>
    <p:sldId id="566" r:id="rId57"/>
    <p:sldId id="504" r:id="rId58"/>
    <p:sldId id="568" r:id="rId59"/>
    <p:sldId id="569" r:id="rId60"/>
    <p:sldId id="570" r:id="rId61"/>
    <p:sldId id="571" r:id="rId62"/>
    <p:sldId id="573" r:id="rId63"/>
    <p:sldId id="501" r:id="rId64"/>
    <p:sldId id="574" r:id="rId65"/>
    <p:sldId id="545" r:id="rId66"/>
    <p:sldId id="575" r:id="rId67"/>
    <p:sldId id="547" r:id="rId68"/>
    <p:sldId id="583" r:id="rId69"/>
    <p:sldId id="582" r:id="rId70"/>
    <p:sldId id="584" r:id="rId71"/>
    <p:sldId id="585" r:id="rId72"/>
    <p:sldId id="572" r:id="rId73"/>
    <p:sldId id="549" r:id="rId74"/>
    <p:sldId id="550" r:id="rId75"/>
    <p:sldId id="553" r:id="rId76"/>
    <p:sldId id="586" r:id="rId77"/>
    <p:sldId id="587" r:id="rId78"/>
    <p:sldId id="551" r:id="rId79"/>
    <p:sldId id="552" r:id="rId80"/>
    <p:sldId id="544" r:id="rId81"/>
    <p:sldId id="476" r:id="rId82"/>
    <p:sldId id="474" r:id="rId83"/>
    <p:sldId id="479" r:id="rId84"/>
    <p:sldId id="480" r:id="rId85"/>
    <p:sldId id="481" r:id="rId86"/>
    <p:sldId id="477" r:id="rId87"/>
    <p:sldId id="482" r:id="rId88"/>
    <p:sldId id="456" r:id="rId89"/>
    <p:sldId id="450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6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432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versioning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</a:t>
            </a:r>
            <a:r>
              <a:rPr lang="en-US" dirty="0" err="1"/>
              <a:t>etc</a:t>
            </a:r>
            <a:r>
              <a:rPr lang="en-US" dirty="0"/>
              <a:t> @@@</a:t>
            </a:r>
          </a:p>
          <a:p>
            <a:r>
              <a:rPr lang="en-US" dirty="0"/>
              <a:t>Abstract Syntax Number 1 (ASN.1)</a:t>
            </a:r>
          </a:p>
          <a:p>
            <a:r>
              <a:rPr lang="en-US" dirty="0"/>
              <a:t>YANG + NETCONF / RESTCONF</a:t>
            </a:r>
          </a:p>
          <a:p>
            <a:r>
              <a:rPr lang="en-US" dirty="0"/>
              <a:t>Google Protocol Buffers (BGP), Thrift, etc.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  <a:p>
            <a:r>
              <a:rPr lang="en-US" dirty="0"/>
              <a:t>Often multiple keys:</a:t>
            </a:r>
          </a:p>
          <a:p>
            <a:pPr lvl="1"/>
            <a:r>
              <a:rPr lang="en-US" dirty="0"/>
              <a:t>Outer key (= router key) to authenticate </a:t>
            </a:r>
          </a:p>
        </p:txBody>
      </p:sp>
    </p:spTree>
    <p:extLst>
      <p:ext uri="{BB962C8B-B14F-4D97-AF65-F5344CB8AC3E}">
        <p14:creationId xmlns:p14="http://schemas.microsoft.com/office/powerpoint/2010/main" val="2778349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protocols: inner and outer key @@</a:t>
            </a:r>
          </a:p>
        </p:txBody>
      </p:sp>
    </p:spTree>
    <p:extLst>
      <p:ext uri="{BB962C8B-B14F-4D97-AF65-F5344CB8AC3E}">
        <p14:creationId xmlns:p14="http://schemas.microsoft.com/office/powerpoint/2010/main" val="20342359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origin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Multi version</a:t>
            </a:r>
            <a:br>
              <a:rPr lang="en-US" sz="5400" dirty="0"/>
            </a:br>
            <a:r>
              <a:rPr lang="en-US" sz="5400" dirty="0"/>
              <a:t>Multi feature</a:t>
            </a:r>
            <a:br>
              <a:rPr lang="en-US" sz="5400" dirty="0"/>
            </a:br>
            <a:r>
              <a:rPr lang="en-US" sz="5400" dirty="0"/>
              <a:t>Multi vendor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13561</TotalTime>
  <Words>4292</Words>
  <Application>Microsoft Macintosh PowerPoint</Application>
  <PresentationFormat>Widescreen</PresentationFormat>
  <Paragraphs>783</Paragraphs>
  <Slides>88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Multi version Multi feature Multi vendor</vt:lpstr>
      <vt:lpstr>Major version bumps</vt:lpstr>
      <vt:lpstr>Problems with versioning</vt:lpstr>
      <vt:lpstr>Interop between feature sets</vt:lpstr>
      <vt:lpstr>Capability announcement (“negotiation”)</vt:lpstr>
      <vt:lpstr>Example: BGPv4 capabilities</vt:lpstr>
      <vt:lpstr>Type Length Value (TLV) Encoding</vt:lpstr>
      <vt:lpstr>Type Length Value (TLV) Encoding</vt:lpstr>
      <vt:lpstr>Easy to skip unknown TLVs</vt:lpstr>
      <vt:lpstr>Hierarchical TLVs</vt:lpstr>
      <vt:lpstr>Example: IANA ISIS TLV code point registry</vt:lpstr>
      <vt:lpstr>How to handle unrecognized TLVs?</vt:lpstr>
      <vt:lpstr>Example: Label Distribution Protocol (LDP)</vt:lpstr>
      <vt:lpstr>Beyond TLVs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Control protocol security</vt:lpstr>
      <vt:lpstr>Control plane security</vt:lpstr>
      <vt:lpstr>Neighbor authentication and integrity</vt:lpstr>
      <vt:lpstr>Neighbor authentication and integrity</vt:lpstr>
      <vt:lpstr>Link state protocols: inner and outer key @@</vt:lpstr>
      <vt:lpstr>BGP origin authentication</vt:lpstr>
      <vt:lpstr>BGP 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4304</cp:revision>
  <cp:lastPrinted>2019-11-17T12:38:21Z</cp:lastPrinted>
  <dcterms:created xsi:type="dcterms:W3CDTF">2018-10-12T16:19:54Z</dcterms:created>
  <dcterms:modified xsi:type="dcterms:W3CDTF">2019-11-20T17:13:32Z</dcterms:modified>
</cp:coreProperties>
</file>